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Titel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463040"/>
            <a:ext cx="80467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/>
            </a:pPr>
            <a:r>
              <a:t>• Plappi — der bildschirmfreie, mehrsprachige KI-Sprachlernbegleiter für Kinder. „Spielen. Reden. Wachsen." Logo, Nemanja Klincov, Wien, [Datum]. aws Preseed Deep Tech.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Gesellschaftlicher Nutzen (Bildung)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463040"/>
            <a:ext cx="80467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/>
            </a:pPr>
            <a:r>
              <a:t>• Bildungsgerechtigkeit (ohne teure Kurse), Inklusion (Herkunftssprachen), kindersicher/datenschutzkonform. EU-AI-Act/DSGVO by design.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Status/Traction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463040"/>
            <a:ext cx="80467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/>
            </a:pPr>
            <a:r>
              <a:t>• Eigenfinanzierter funktionsfähiger Prototyp ✓</a:t>
            </a:r>
          </a:p>
          <a:p>
            <a:pPr>
              <a:defRPr sz="1600"/>
            </a:pPr>
            <a:r>
              <a:t>• Website + Warteliste ✓</a:t>
            </a:r>
          </a:p>
          <a:p>
            <a:pPr>
              <a:defRPr sz="1600"/>
            </a:pPr>
            <a:r>
              <a:t>• Kickstarter 24.06.2026 (60 Tage, Ziel €115k)</a:t>
            </a:r>
          </a:p>
          <a:p>
            <a:pPr>
              <a:defRPr sz="1600"/>
            </a:pPr>
            <a:r>
              <a:t>• FFG-Basisprogramm in Einreichung.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Team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463040"/>
            <a:ext cx="80467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/>
            </a:pPr>
            <a:r>
              <a:t>• Nemanja Klincov (Gründer &amp; GF, KI/ML — Track-Record BReact) · Mitgründerin &amp; GF Katharina Klincov (Marketing/Vertrieb/kaufm. Leitung, MSc Marketing &amp; BWM; 30 % Plappi-Anteile, leitende Mitarbeit → Gender-Bonus aktiv). Geplant: angestellter Embedded/Hardware-Engineer (in-house). Optional Forschungskooperation Fraunhofer (KI4LIFE).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Förder-Plan/Finanzen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463040"/>
            <a:ext cx="80467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/>
            </a:pPr>
            <a:r>
              <a:t>• aws Preseed Deep Tech (Hardware-Arbeitspaket): ~364k förderbare Kosten → 300k Zuschuss (Gender-Bonus aktiv, gedeckelt; ~82 %) + 64k Eigenmittel (Cash, ~18 %). Förder-Stack ohne Doppelförderung: FFG (KI-Kern) + aws (Hardware) + Wirtschaftsagentur Wien (Zertifizierung). Umsatz-Hochlauf Y1 ~250k → Y3 ~1,6 Mio.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Ask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463040"/>
            <a:ext cx="80467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/>
            </a:pPr>
            <a:r>
              <a:t>• aws Preseed Deep Tech: 300k Zuschuss (Gender-Bonus aktiv) für das Hardware-Arbeitspaket (Industriedesign → Elektronik → Firmware → Vorserien-Prototyp), ~364k Projektkosten, Eigenmittel ~64k Cash (bar gesichert, Einzahlung aufs Projektkonto vor Auszahlung).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Problem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463040"/>
            <a:ext cx="80467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/>
            </a:pPr>
            <a:r>
              <a:t>• Bilinguale/mehrsprachige Familien sind unterversorgt. Spricht ein Elternteil die Zweitsprache nicht, bricht die für aktiven Spracherwerb nötige Exposition (≥30 %) bei Zeitmangel weg. Bestehende Lösungen: einsprachig+passiv (Tonies) oder bildschirm-/cloudgebunden+datenschutzkritisch (Apps).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Lösung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463040"/>
            <a:ext cx="80467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/>
            </a:pPr>
            <a:r>
              <a:t>• Displayloses, sprachgesteuertes Gerät führt adaptive bilinguale Dialoge/Geschichten — bildschirmfrei, ab 2 Jahren, 27 Sprachen geplant. Eltern-Dashboard. Privates EU-Inferencing: keine Kinderdaten ins KI-Training.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Produkt/Technologie (Deep-Tech-Kern)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463040"/>
            <a:ext cx="80467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/>
            </a:pPr>
            <a:r>
              <a:t>• (1) eigene mehrsprachige Kinder-Spracherkennung (Kinderstimmen = hartes, unterversorgtes ASR-Problem), (2) private On-Device/EU-Inferenz quelloffener Modelle mit architektonischem Trainingsausschluss, (3) adaptive Pädagogik-Engine (Spaced Repetition, Kognaten). Hardware-Software-Co-Design.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Innovationssprung / Abgrenzung Stand der Technik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463040"/>
            <a:ext cx="80467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/>
            </a:pPr>
            <a:r>
              <a:t>• Erstes Produkt, das freie Kinder-Konversation + Mehrsprachigkeit + Datensouveränität + bildschirmfreie Hardware vereint. Kein Fine-tuning — eigene Datenpipeline. International neu, schützbar.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Schutzrechte/IP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463040"/>
            <a:ext cx="80467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/>
            </a:pPr>
            <a:r>
              <a:t>• Wortmarke „Plappi"</a:t>
            </a:r>
          </a:p>
          <a:p>
            <a:pPr>
              <a:defRPr sz="1600"/>
            </a:pPr>
            <a:r>
              <a:t>• Know-how-Schutz der ASR-Pipeline + Inferenz-Architektur</a:t>
            </a:r>
          </a:p>
          <a:p>
            <a:pPr>
              <a:defRPr sz="1600"/>
            </a:pPr>
            <a:r>
              <a:t>• proprietäre datenschutzkonforme Daten als Vorsprung</a:t>
            </a:r>
          </a:p>
          <a:p>
            <a:pPr>
              <a:defRPr sz="1600"/>
            </a:pPr>
            <a:r>
              <a:t>• FTO vor Launch. [noch zu ergänzen: Marke-Status]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Markt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463040"/>
            <a:ext cx="80467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/>
            </a:pPr>
            <a:r>
              <a:t>• EU ~65,6 Mio Kinder 0–14</a:t>
            </a:r>
          </a:p>
          <a:p>
            <a:pPr>
              <a:defRPr sz="1600"/>
            </a:pPr>
            <a:r>
              <a:t>• EdTech-Sprachlernmarkt ~11,7 Mrd USD (CAGR ~27 %)</a:t>
            </a:r>
          </a:p>
          <a:p>
            <a:pPr>
              <a:defRPr sz="1600"/>
            </a:pPr>
            <a:r>
              <a:t>• Audio-Lernspielzeug Massenmarkt (Tonies FY24 ~480 Mio €, &gt;8 Mio Boxen). Zielgruppe: bilinguale + frühfremdsprach-orientierte Familien.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Wettbewerb/USP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463040"/>
            <a:ext cx="80467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/>
            </a:pPr>
            <a:r>
              <a:t>• Tonies/tiptoi (einsprachig, passiv), Apps (Screen/Cloud), Smart Speaker (nicht kindersicher). USP: bildschirmfrei + mehrsprachig-adaptiv + EU-Datensouveränität + wissenschaftlich fundiert.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Geschäftsmodell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463040"/>
            <a:ext cx="80467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/>
            </a:pPr>
            <a:r>
              <a:t>• Gerät €90 + Abo €9,90/Monat (wiederkehrend, deckt Inferenzkosten). D2C → Handel</a:t>
            </a:r>
          </a:p>
          <a:p>
            <a:pPr>
              <a:defRPr sz="1600"/>
            </a:pPr>
            <a:r>
              <a:t>• DACH→EU→USA.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